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38"/>
    <p:restoredTop sz="73279" autoAdjust="0"/>
  </p:normalViewPr>
  <p:slideViewPr>
    <p:cSldViewPr snapToGrid="0" snapToObjects="1">
      <p:cViewPr varScale="1">
        <p:scale>
          <a:sx n="46" d="100"/>
          <a:sy n="46" d="100"/>
        </p:scale>
        <p:origin x="142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518C0-B1EA-404E-85AD-83A687859345}" type="datetimeFigureOut">
              <a:rPr lang="nl-NL" smtClean="0"/>
              <a:t>7-1-2026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B7A7-BEC7-4975-BEF8-9DC40A53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1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023816" y="457200"/>
            <a:ext cx="7582876" cy="1143000"/>
          </a:xfrm>
        </p:spPr>
        <p:txBody>
          <a:bodyPr>
            <a:noAutofit/>
          </a:bodyPr>
          <a:lstStyle>
            <a:lvl1pPr algn="l">
              <a:defRPr sz="3400" b="1" i="0" baseline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nl-NL" dirty="0"/>
              <a:t>Tik hier je titel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23816" y="1600201"/>
            <a:ext cx="7582876" cy="3831492"/>
          </a:xfrm>
        </p:spPr>
        <p:txBody>
          <a:bodyPr/>
          <a:lstStyle>
            <a:lvl1pPr marL="342900" indent="-342900">
              <a:buClr>
                <a:srgbClr val="CC0000"/>
              </a:buClr>
              <a:buSzPct val="120000"/>
              <a:buFont typeface="Arial"/>
              <a:buChar char="•"/>
              <a:defRPr lang="nl-NL" sz="2800" baseline="0" dirty="0" smtClean="0">
                <a:solidFill>
                  <a:srgbClr val="595959"/>
                </a:solidFill>
              </a:defRPr>
            </a:lvl1pPr>
            <a:lvl2pPr marL="800100" indent="-342900">
              <a:buClr>
                <a:srgbClr val="CC0000"/>
              </a:buClr>
              <a:buSzPct val="120000"/>
              <a:buFont typeface="Arial"/>
              <a:buChar char="•"/>
              <a:defRPr lang="nl-NL" dirty="0" smtClean="0">
                <a:solidFill>
                  <a:srgbClr val="595959"/>
                </a:solidFill>
              </a:defRPr>
            </a:lvl2pPr>
            <a:lvl3pPr marL="1257300" indent="-342900">
              <a:buClr>
                <a:srgbClr val="CC0000"/>
              </a:buClr>
              <a:buSzPct val="120000"/>
              <a:buFont typeface="Arial"/>
              <a:buChar char="•"/>
              <a:defRPr lang="nl-NL" dirty="0" smtClean="0">
                <a:solidFill>
                  <a:srgbClr val="595959"/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l-NL" dirty="0"/>
              <a:t>En hier de punten die je behandelt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3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7C4F-9E52-0542-B61B-1FF7ADB2FC0B}" type="datetimeFigureOut">
              <a:rPr lang="nl-NL" smtClean="0"/>
              <a:t>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999E-092A-2A45-9809-92323A67C7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2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1567" y="6135733"/>
            <a:ext cx="804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 Voor het werk zijn we grotendeels afhankelijk van giften. </a:t>
            </a:r>
          </a:p>
          <a:p>
            <a:pPr algn="ctr"/>
            <a:r>
              <a:rPr lang="nl-NL" sz="2000" b="1" dirty="0"/>
              <a:t>Hartelijk bedankt voor uw gift.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7" y="214435"/>
            <a:ext cx="2024539" cy="963202"/>
          </a:xfrm>
          <a:prstGeom prst="rect">
            <a:avLst/>
          </a:prstGeom>
        </p:spPr>
      </p:pic>
      <p:sp>
        <p:nvSpPr>
          <p:cNvPr id="8" name="Tijdelijke aanduiding voor inhoud 5"/>
          <p:cNvSpPr>
            <a:spLocks noGrp="1"/>
          </p:cNvSpPr>
          <p:nvPr>
            <p:ph idx="1"/>
          </p:nvPr>
        </p:nvSpPr>
        <p:spPr>
          <a:xfrm>
            <a:off x="401567" y="1967346"/>
            <a:ext cx="5247822" cy="41563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 en Voorkom </a:t>
            </a:r>
            <a:r>
              <a:rPr lang="nl-N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maakt kinderen en jongeren sterk!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Wij bieden </a:t>
            </a:r>
          </a:p>
          <a:p>
            <a:r>
              <a:rPr lang="nl-NL" dirty="0">
                <a:solidFill>
                  <a:schemeClr val="tx1"/>
                </a:solidFill>
              </a:rPr>
              <a:t>een luisterend oor aan kinderen en tieners die hun verhaal delen door middel van de anonieme chat, mail en de telefoon.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30D37"/>
                </a:solidFill>
              </a:rPr>
              <a:t>deskundigheidsbevordering aan kerken op het gebied van jeugdpastoraat.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30D37"/>
                </a:solidFill>
              </a:rPr>
              <a:t>toerusting voor ouders wat betreft (</a:t>
            </a:r>
            <a:r>
              <a:rPr lang="nl-NL" dirty="0" err="1">
                <a:solidFill>
                  <a:srgbClr val="030D37"/>
                </a:solidFill>
              </a:rPr>
              <a:t>geloofs</a:t>
            </a:r>
            <a:r>
              <a:rPr lang="nl-NL" dirty="0">
                <a:solidFill>
                  <a:srgbClr val="030D37"/>
                </a:solidFill>
              </a:rPr>
              <a:t>)opvoeding</a:t>
            </a:r>
            <a:endParaRPr lang="nl-NL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649389" y="570309"/>
            <a:ext cx="3419475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tekst, Graphics, logo, Lettertype&#10;&#10;Door AI gegenereerde inhoud is mogelijk onjuist.">
            <a:extLst>
              <a:ext uri="{FF2B5EF4-FFF2-40B4-BE49-F238E27FC236}">
                <a16:creationId xmlns:a16="http://schemas.microsoft.com/office/drawing/2014/main" id="{02018EA4-1FE5-50AF-9CB5-1127C1DF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30" y="14381"/>
            <a:ext cx="1971903" cy="1731292"/>
          </a:xfrm>
          <a:prstGeom prst="rect">
            <a:avLst/>
          </a:prstGeom>
        </p:spPr>
      </p:pic>
      <p:pic>
        <p:nvPicPr>
          <p:cNvPr id="14" name="Afbeelding 13" descr="Afbeelding met Lettertype, Graphics, zwart, typografie&#10;&#10;Door AI gegenereerde inhoud is mogelijk onjuist.">
            <a:extLst>
              <a:ext uri="{FF2B5EF4-FFF2-40B4-BE49-F238E27FC236}">
                <a16:creationId xmlns:a16="http://schemas.microsoft.com/office/drawing/2014/main" id="{0DD08C40-0F0F-FA5A-1C7D-C1C70D82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52" y="1623218"/>
            <a:ext cx="3669582" cy="63519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EA7B8D-BD7E-E134-79DB-75D4F94FE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052" y="2491248"/>
            <a:ext cx="3390600" cy="33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5A94370C19149B70CE2D14AC57625" ma:contentTypeVersion="7" ma:contentTypeDescription="Een nieuw document maken." ma:contentTypeScope="" ma:versionID="bb0a07862ad87bbdd2ec6ef0510de121">
  <xsd:schema xmlns:xsd="http://www.w3.org/2001/XMLSchema" xmlns:xs="http://www.w3.org/2001/XMLSchema" xmlns:p="http://schemas.microsoft.com/office/2006/metadata/properties" xmlns:ns2="7c8ce0e3-7f59-4c63-8b0f-124fcf00108d" xmlns:ns3="c87af634-cf08-4065-a135-ff0c25eeafa7" targetNamespace="http://schemas.microsoft.com/office/2006/metadata/properties" ma:root="true" ma:fieldsID="258787cc93cfe8d698b5ec170ef0b37f" ns2:_="" ns3:_="">
    <xsd:import namespace="7c8ce0e3-7f59-4c63-8b0f-124fcf00108d"/>
    <xsd:import namespace="c87af634-cf08-4065-a135-ff0c25eeaf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ce0e3-7f59-4c63-8b0f-124fcf0010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af634-cf08-4065-a135-ff0c25eea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C6E74-3E4A-442B-B839-305E107F3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ce0e3-7f59-4c63-8b0f-124fcf00108d"/>
    <ds:schemaRef ds:uri="c87af634-cf08-4065-a135-ff0c25eeaf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5C3ACB-D3ED-49FB-89D2-2D96BAC24896}">
  <ds:schemaRefs>
    <ds:schemaRef ds:uri="c87af634-cf08-4065-a135-ff0c25eeafa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c8ce0e3-7f59-4c63-8b0f-124fcf00108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B121ED-822A-4B6E-961B-06C0C04BCC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69</Words>
  <Application>Microsoft Office PowerPoint</Application>
  <PresentationFormat>Diavoorstelling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Office-thema</vt:lpstr>
      <vt:lpstr>PowerPoint-presentatie</vt:lpstr>
    </vt:vector>
  </TitlesOfParts>
  <Company>Geomedia UU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Powerbook 800</dc:creator>
  <cp:lastModifiedBy>Alise Vleesenbeek - Vreugdenhil</cp:lastModifiedBy>
  <cp:revision>61</cp:revision>
  <dcterms:created xsi:type="dcterms:W3CDTF">2015-09-03T09:06:17Z</dcterms:created>
  <dcterms:modified xsi:type="dcterms:W3CDTF">2026-01-07T10:21:33Z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0x01010075E5A94370C19149B70CE2D14AC57625</vt:lpwstr>
  </property>
</Properties>
</file>